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57" r:id="rId4"/>
    <p:sldId id="259" r:id="rId5"/>
    <p:sldId id="282" r:id="rId6"/>
    <p:sldId id="284" r:id="rId7"/>
    <p:sldId id="285" r:id="rId8"/>
    <p:sldId id="286" r:id="rId9"/>
    <p:sldId id="287" r:id="rId10"/>
    <p:sldId id="288" r:id="rId11"/>
    <p:sldId id="28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5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0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4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3461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64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756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65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5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4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8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4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7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1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3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1ACDC-FFBB-4AB3-9C62-BB0B7FAAFBF5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6B793D-6DD4-4A1A-9C91-EF029CE1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1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MOVIE BOOKING WEBSITE PROJECT BY MEANSTACK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4572000"/>
            <a:ext cx="4343400" cy="2112818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3537"/>
            <a:ext cx="9144000" cy="27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03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6201"/>
            <a:ext cx="5715000" cy="1066800"/>
          </a:xfrm>
        </p:spPr>
        <p:txBody>
          <a:bodyPr/>
          <a:lstStyle/>
          <a:p>
            <a:r>
              <a:rPr lang="en-US" dirty="0" smtClean="0"/>
              <a:t>THEATRE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15705"/>
            <a:ext cx="85344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4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 PAGE</a:t>
            </a:r>
          </a:p>
          <a:p>
            <a:r>
              <a:rPr lang="en-US" dirty="0" smtClean="0"/>
              <a:t>BOOKING PAGE</a:t>
            </a:r>
          </a:p>
          <a:p>
            <a:r>
              <a:rPr lang="en-US" dirty="0" smtClean="0"/>
              <a:t>SEAT SELECTING PAGE</a:t>
            </a:r>
          </a:p>
          <a:p>
            <a:r>
              <a:rPr lang="en-US" dirty="0" smtClean="0"/>
              <a:t>CONFIRMATION PAGE</a:t>
            </a:r>
          </a:p>
          <a:p>
            <a:r>
              <a:rPr lang="en-US" dirty="0" smtClean="0"/>
              <a:t>LOGIN PAGE</a:t>
            </a:r>
          </a:p>
          <a:p>
            <a:r>
              <a:rPr lang="en-US" dirty="0" smtClean="0"/>
              <a:t>REGISTRATION PAGE</a:t>
            </a:r>
          </a:p>
          <a:p>
            <a:r>
              <a:rPr lang="en-US" dirty="0" smtClean="0"/>
              <a:t>ADMIN PAGE</a:t>
            </a:r>
          </a:p>
          <a:p>
            <a:r>
              <a:rPr lang="en-US" dirty="0" smtClean="0"/>
              <a:t>MOVIEMAPPING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1" y="76200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/>
              <a:t>HOME PAGE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8229600" cy="5135563"/>
          </a:xfrm>
        </p:spPr>
      </p:pic>
    </p:spTree>
    <p:extLst>
      <p:ext uri="{BB962C8B-B14F-4D97-AF65-F5344CB8AC3E}">
        <p14:creationId xmlns:p14="http://schemas.microsoft.com/office/powerpoint/2010/main" val="587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00" y="76200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/>
              <a:t>BOOKING PAGE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219200"/>
            <a:ext cx="8050085" cy="4906963"/>
          </a:xfrm>
        </p:spPr>
      </p:pic>
    </p:spTree>
    <p:extLst>
      <p:ext uri="{BB962C8B-B14F-4D97-AF65-F5344CB8AC3E}">
        <p14:creationId xmlns:p14="http://schemas.microsoft.com/office/powerpoint/2010/main" val="39691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957" y="152400"/>
            <a:ext cx="6347713" cy="1320800"/>
          </a:xfrm>
        </p:spPr>
        <p:txBody>
          <a:bodyPr>
            <a:normAutofit/>
          </a:bodyPr>
          <a:lstStyle/>
          <a:p>
            <a:r>
              <a:rPr lang="en-US" dirty="0"/>
              <a:t>CONFIRMATION PAGE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295400"/>
            <a:ext cx="8050085" cy="4953000"/>
          </a:xfrm>
        </p:spPr>
      </p:pic>
    </p:spTree>
    <p:extLst>
      <p:ext uri="{BB962C8B-B14F-4D97-AF65-F5344CB8AC3E}">
        <p14:creationId xmlns:p14="http://schemas.microsoft.com/office/powerpoint/2010/main" val="6383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586" y="64181"/>
            <a:ext cx="6347713" cy="1320800"/>
          </a:xfrm>
        </p:spPr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417638"/>
            <a:ext cx="8050085" cy="4678361"/>
          </a:xfrm>
        </p:spPr>
      </p:pic>
    </p:spTree>
    <p:extLst>
      <p:ext uri="{BB962C8B-B14F-4D97-AF65-F5344CB8AC3E}">
        <p14:creationId xmlns:p14="http://schemas.microsoft.com/office/powerpoint/2010/main" val="1591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600" y="10886"/>
            <a:ext cx="7772400" cy="1132114"/>
          </a:xfrm>
        </p:spPr>
        <p:txBody>
          <a:bodyPr/>
          <a:lstStyle/>
          <a:p>
            <a:r>
              <a:rPr lang="en-US" dirty="0" smtClean="0"/>
              <a:t>MOVIE MAPPING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76400"/>
            <a:ext cx="6400800" cy="3962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399"/>
            <a:ext cx="7772400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5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52399"/>
            <a:ext cx="6019800" cy="1143000"/>
          </a:xfrm>
        </p:spPr>
        <p:txBody>
          <a:bodyPr/>
          <a:lstStyle/>
          <a:p>
            <a:r>
              <a:rPr lang="en-US" dirty="0" smtClean="0"/>
              <a:t>ADD MOVIE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24000"/>
            <a:ext cx="64008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8610600" cy="53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5831"/>
            <a:ext cx="5867400" cy="1102632"/>
          </a:xfrm>
        </p:spPr>
        <p:txBody>
          <a:bodyPr/>
          <a:lstStyle/>
          <a:p>
            <a:r>
              <a:rPr lang="en-US" dirty="0" smtClean="0"/>
              <a:t>ADD MOVIE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1425"/>
            <a:ext cx="8382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</TotalTime>
  <Words>45</Words>
  <Application>Microsoft Office PowerPoint</Application>
  <PresentationFormat>On-screen Show (4:3)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MOVIE BOOKING WEBSITE PROJECT BY MEANSTACK </vt:lpstr>
      <vt:lpstr>LIST OF PAGES</vt:lpstr>
      <vt:lpstr>HOME PAGE </vt:lpstr>
      <vt:lpstr>BOOKING PAGE </vt:lpstr>
      <vt:lpstr>CONFIRMATION PAGE </vt:lpstr>
      <vt:lpstr>LOGIN PAGE</vt:lpstr>
      <vt:lpstr>MOVIE MAPPING PAGE</vt:lpstr>
      <vt:lpstr>ADD MOVIE PAGE</vt:lpstr>
      <vt:lpstr>ADD MOVIE PAGE</vt:lpstr>
      <vt:lpstr>THEATRE PAGE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BOOKING WEBSITE PROJECT BY MEANSTACK</dc:title>
  <dc:creator>Admin</dc:creator>
  <cp:lastModifiedBy>Rishabh</cp:lastModifiedBy>
  <cp:revision>15</cp:revision>
  <dcterms:created xsi:type="dcterms:W3CDTF">2017-02-23T04:05:48Z</dcterms:created>
  <dcterms:modified xsi:type="dcterms:W3CDTF">2017-07-28T09:36:11Z</dcterms:modified>
</cp:coreProperties>
</file>